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2"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79" autoAdjust="0"/>
  </p:normalViewPr>
  <p:slideViewPr>
    <p:cSldViewPr snapToGrid="0">
      <p:cViewPr varScale="1">
        <p:scale>
          <a:sx n="47" d="100"/>
          <a:sy n="47" d="100"/>
        </p:scale>
        <p:origin x="15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Street" userId="5a6aaa50-c0a0-4abe-bfeb-ba1ea5c947e0" providerId="ADAL" clId="{1D4A421F-3021-4E32-A949-2785534A3255}"/>
    <pc:docChg chg="custSel modSld">
      <pc:chgData name="Elizabeth Street" userId="5a6aaa50-c0a0-4abe-bfeb-ba1ea5c947e0" providerId="ADAL" clId="{1D4A421F-3021-4E32-A949-2785534A3255}" dt="2023-03-22T13:36:19.846" v="2518"/>
      <pc:docMkLst>
        <pc:docMk/>
      </pc:docMkLst>
      <pc:sldChg chg="addSp modSp mod">
        <pc:chgData name="Elizabeth Street" userId="5a6aaa50-c0a0-4abe-bfeb-ba1ea5c947e0" providerId="ADAL" clId="{1D4A421F-3021-4E32-A949-2785534A3255}" dt="2023-03-22T11:28:46.465" v="14" actId="1076"/>
        <pc:sldMkLst>
          <pc:docMk/>
          <pc:sldMk cId="4154407737" sldId="256"/>
        </pc:sldMkLst>
        <pc:picChg chg="add mod">
          <ac:chgData name="Elizabeth Street" userId="5a6aaa50-c0a0-4abe-bfeb-ba1ea5c947e0" providerId="ADAL" clId="{1D4A421F-3021-4E32-A949-2785534A3255}" dt="2023-03-22T11:26:24.908" v="3" actId="1076"/>
          <ac:picMkLst>
            <pc:docMk/>
            <pc:sldMk cId="4154407737" sldId="256"/>
            <ac:picMk id="5" creationId="{06310B1E-36E3-FDCE-DCF8-4E97289F5787}"/>
          </ac:picMkLst>
        </pc:picChg>
        <pc:picChg chg="add mod">
          <ac:chgData name="Elizabeth Street" userId="5a6aaa50-c0a0-4abe-bfeb-ba1ea5c947e0" providerId="ADAL" clId="{1D4A421F-3021-4E32-A949-2785534A3255}" dt="2023-03-22T11:28:44.623" v="13" actId="1076"/>
          <ac:picMkLst>
            <pc:docMk/>
            <pc:sldMk cId="4154407737" sldId="256"/>
            <ac:picMk id="6" creationId="{46E430B4-B2A3-1C1E-52C8-D336E6E85DD3}"/>
          </ac:picMkLst>
        </pc:picChg>
        <pc:picChg chg="add mod">
          <ac:chgData name="Elizabeth Street" userId="5a6aaa50-c0a0-4abe-bfeb-ba1ea5c947e0" providerId="ADAL" clId="{1D4A421F-3021-4E32-A949-2785534A3255}" dt="2023-03-22T11:28:08.895" v="10" actId="1076"/>
          <ac:picMkLst>
            <pc:docMk/>
            <pc:sldMk cId="4154407737" sldId="256"/>
            <ac:picMk id="7" creationId="{B6EA6AF2-56C7-FEFB-ED3B-0E88EB0C0EBE}"/>
          </ac:picMkLst>
        </pc:picChg>
        <pc:picChg chg="add mod">
          <ac:chgData name="Elizabeth Street" userId="5a6aaa50-c0a0-4abe-bfeb-ba1ea5c947e0" providerId="ADAL" clId="{1D4A421F-3021-4E32-A949-2785534A3255}" dt="2023-03-22T11:28:46.465" v="14" actId="1076"/>
          <ac:picMkLst>
            <pc:docMk/>
            <pc:sldMk cId="4154407737" sldId="256"/>
            <ac:picMk id="8" creationId="{A3A514B3-5B22-6B11-50E2-DB3CF5675DB0}"/>
          </ac:picMkLst>
        </pc:picChg>
      </pc:sldChg>
      <pc:sldChg chg="addSp delSp modSp mod modNotesTx">
        <pc:chgData name="Elizabeth Street" userId="5a6aaa50-c0a0-4abe-bfeb-ba1ea5c947e0" providerId="ADAL" clId="{1D4A421F-3021-4E32-A949-2785534A3255}" dt="2023-03-22T13:29:58.068" v="1991"/>
        <pc:sldMkLst>
          <pc:docMk/>
          <pc:sldMk cId="3109576981" sldId="257"/>
        </pc:sldMkLst>
        <pc:spChg chg="mod">
          <ac:chgData name="Elizabeth Street" userId="5a6aaa50-c0a0-4abe-bfeb-ba1ea5c947e0" providerId="ADAL" clId="{1D4A421F-3021-4E32-A949-2785534A3255}" dt="2023-03-22T11:32:23.132" v="51" actId="20577"/>
          <ac:spMkLst>
            <pc:docMk/>
            <pc:sldMk cId="3109576981" sldId="257"/>
            <ac:spMk id="3" creationId="{063C19D5-3C55-49A5-91F4-4EA6F3980B59}"/>
          </ac:spMkLst>
        </pc:spChg>
        <pc:picChg chg="add mod">
          <ac:chgData name="Elizabeth Street" userId="5a6aaa50-c0a0-4abe-bfeb-ba1ea5c947e0" providerId="ADAL" clId="{1D4A421F-3021-4E32-A949-2785534A3255}" dt="2023-03-22T13:03:40.189" v="293"/>
          <ac:picMkLst>
            <pc:docMk/>
            <pc:sldMk cId="3109576981" sldId="257"/>
            <ac:picMk id="4" creationId="{EA918E03-8BE3-ACFE-4026-954C27287841}"/>
          </ac:picMkLst>
        </pc:picChg>
        <pc:picChg chg="add mod">
          <ac:chgData name="Elizabeth Street" userId="5a6aaa50-c0a0-4abe-bfeb-ba1ea5c947e0" providerId="ADAL" clId="{1D4A421F-3021-4E32-A949-2785534A3255}" dt="2023-03-22T11:33:46.550" v="61" actId="1076"/>
          <ac:picMkLst>
            <pc:docMk/>
            <pc:sldMk cId="3109576981" sldId="257"/>
            <ac:picMk id="5" creationId="{0DB5F42A-4FE7-5349-08E1-BADCDC4CEB86}"/>
          </ac:picMkLst>
        </pc:picChg>
        <pc:picChg chg="del">
          <ac:chgData name="Elizabeth Street" userId="5a6aaa50-c0a0-4abe-bfeb-ba1ea5c947e0" providerId="ADAL" clId="{1D4A421F-3021-4E32-A949-2785534A3255}" dt="2023-03-22T11:32:25.257" v="52" actId="478"/>
          <ac:picMkLst>
            <pc:docMk/>
            <pc:sldMk cId="3109576981" sldId="257"/>
            <ac:picMk id="1026" creationId="{97609CCC-2F0F-529E-C886-48E00EE2D568}"/>
          </ac:picMkLst>
        </pc:picChg>
      </pc:sldChg>
      <pc:sldChg chg="addSp delSp modSp mod modNotesTx">
        <pc:chgData name="Elizabeth Street" userId="5a6aaa50-c0a0-4abe-bfeb-ba1ea5c947e0" providerId="ADAL" clId="{1D4A421F-3021-4E32-A949-2785534A3255}" dt="2023-03-22T13:30:08.542" v="1993"/>
        <pc:sldMkLst>
          <pc:docMk/>
          <pc:sldMk cId="3428724951" sldId="258"/>
        </pc:sldMkLst>
        <pc:spChg chg="mod">
          <ac:chgData name="Elizabeth Street" userId="5a6aaa50-c0a0-4abe-bfeb-ba1ea5c947e0" providerId="ADAL" clId="{1D4A421F-3021-4E32-A949-2785534A3255}" dt="2023-03-22T12:12:02.439" v="128" actId="20577"/>
          <ac:spMkLst>
            <pc:docMk/>
            <pc:sldMk cId="3428724951" sldId="258"/>
            <ac:spMk id="3" creationId="{063C19D5-3C55-49A5-91F4-4EA6F3980B59}"/>
          </ac:spMkLst>
        </pc:spChg>
        <pc:picChg chg="add mod">
          <ac:chgData name="Elizabeth Street" userId="5a6aaa50-c0a0-4abe-bfeb-ba1ea5c947e0" providerId="ADAL" clId="{1D4A421F-3021-4E32-A949-2785534A3255}" dt="2023-03-22T13:05:09.576" v="294"/>
          <ac:picMkLst>
            <pc:docMk/>
            <pc:sldMk cId="3428724951" sldId="258"/>
            <ac:picMk id="4" creationId="{D9FE2C8B-0D5E-7A0B-D12A-1E8B10638FA8}"/>
          </ac:picMkLst>
        </pc:picChg>
        <pc:picChg chg="add mod">
          <ac:chgData name="Elizabeth Street" userId="5a6aaa50-c0a0-4abe-bfeb-ba1ea5c947e0" providerId="ADAL" clId="{1D4A421F-3021-4E32-A949-2785534A3255}" dt="2023-03-22T12:15:12.991" v="138" actId="1076"/>
          <ac:picMkLst>
            <pc:docMk/>
            <pc:sldMk cId="3428724951" sldId="258"/>
            <ac:picMk id="5" creationId="{E0618E6E-538F-8D92-526E-D3088040FD66}"/>
          </ac:picMkLst>
        </pc:picChg>
        <pc:picChg chg="del">
          <ac:chgData name="Elizabeth Street" userId="5a6aaa50-c0a0-4abe-bfeb-ba1ea5c947e0" providerId="ADAL" clId="{1D4A421F-3021-4E32-A949-2785534A3255}" dt="2023-03-22T12:12:06.802" v="129" actId="478"/>
          <ac:picMkLst>
            <pc:docMk/>
            <pc:sldMk cId="3428724951" sldId="258"/>
            <ac:picMk id="3076" creationId="{079B88A5-6A31-F41F-A15B-A074097DA37C}"/>
          </ac:picMkLst>
        </pc:picChg>
      </pc:sldChg>
      <pc:sldChg chg="addSp delSp modSp mod modNotesTx">
        <pc:chgData name="Elizabeth Street" userId="5a6aaa50-c0a0-4abe-bfeb-ba1ea5c947e0" providerId="ADAL" clId="{1D4A421F-3021-4E32-A949-2785534A3255}" dt="2023-03-22T13:30:18.321" v="1995"/>
        <pc:sldMkLst>
          <pc:docMk/>
          <pc:sldMk cId="1392311994" sldId="259"/>
        </pc:sldMkLst>
        <pc:spChg chg="mod">
          <ac:chgData name="Elizabeth Street" userId="5a6aaa50-c0a0-4abe-bfeb-ba1ea5c947e0" providerId="ADAL" clId="{1D4A421F-3021-4E32-A949-2785534A3255}" dt="2023-03-22T12:16:30.978" v="172" actId="20577"/>
          <ac:spMkLst>
            <pc:docMk/>
            <pc:sldMk cId="1392311994" sldId="259"/>
            <ac:spMk id="3" creationId="{063C19D5-3C55-49A5-91F4-4EA6F3980B59}"/>
          </ac:spMkLst>
        </pc:spChg>
        <pc:spChg chg="del">
          <ac:chgData name="Elizabeth Street" userId="5a6aaa50-c0a0-4abe-bfeb-ba1ea5c947e0" providerId="ADAL" clId="{1D4A421F-3021-4E32-A949-2785534A3255}" dt="2023-03-22T12:15:33.785" v="142" actId="478"/>
          <ac:spMkLst>
            <pc:docMk/>
            <pc:sldMk cId="1392311994" sldId="259"/>
            <ac:spMk id="9" creationId="{56B09F56-D509-3AEC-A37D-95893E6FD7F6}"/>
          </ac:spMkLst>
        </pc:spChg>
        <pc:picChg chg="add mod">
          <ac:chgData name="Elizabeth Street" userId="5a6aaa50-c0a0-4abe-bfeb-ba1ea5c947e0" providerId="ADAL" clId="{1D4A421F-3021-4E32-A949-2785534A3255}" dt="2023-03-22T13:06:36.107" v="295"/>
          <ac:picMkLst>
            <pc:docMk/>
            <pc:sldMk cId="1392311994" sldId="259"/>
            <ac:picMk id="4" creationId="{1D3F0EB9-A227-4FC8-7AA0-F4591CF41772}"/>
          </ac:picMkLst>
        </pc:picChg>
        <pc:picChg chg="add mod">
          <ac:chgData name="Elizabeth Street" userId="5a6aaa50-c0a0-4abe-bfeb-ba1ea5c947e0" providerId="ADAL" clId="{1D4A421F-3021-4E32-A949-2785534A3255}" dt="2023-03-22T12:17:56.938" v="178" actId="1076"/>
          <ac:picMkLst>
            <pc:docMk/>
            <pc:sldMk cId="1392311994" sldId="259"/>
            <ac:picMk id="5" creationId="{8A5F8712-8AAF-2F66-6511-6CEB684569F6}"/>
          </ac:picMkLst>
        </pc:picChg>
        <pc:picChg chg="del">
          <ac:chgData name="Elizabeth Street" userId="5a6aaa50-c0a0-4abe-bfeb-ba1ea5c947e0" providerId="ADAL" clId="{1D4A421F-3021-4E32-A949-2785534A3255}" dt="2023-03-22T12:15:28.322" v="139" actId="478"/>
          <ac:picMkLst>
            <pc:docMk/>
            <pc:sldMk cId="1392311994" sldId="259"/>
            <ac:picMk id="2050" creationId="{434F48E7-3881-184A-2D17-C497226B0742}"/>
          </ac:picMkLst>
        </pc:picChg>
        <pc:picChg chg="del mod">
          <ac:chgData name="Elizabeth Street" userId="5a6aaa50-c0a0-4abe-bfeb-ba1ea5c947e0" providerId="ADAL" clId="{1D4A421F-3021-4E32-A949-2785534A3255}" dt="2023-03-22T12:15:29.926" v="141" actId="478"/>
          <ac:picMkLst>
            <pc:docMk/>
            <pc:sldMk cId="1392311994" sldId="259"/>
            <ac:picMk id="2052" creationId="{007FBAD5-6791-96E5-5D7C-54CA6669B082}"/>
          </ac:picMkLst>
        </pc:picChg>
        <pc:cxnChg chg="del">
          <ac:chgData name="Elizabeth Street" userId="5a6aaa50-c0a0-4abe-bfeb-ba1ea5c947e0" providerId="ADAL" clId="{1D4A421F-3021-4E32-A949-2785534A3255}" dt="2023-03-22T12:15:35.829" v="143" actId="478"/>
          <ac:cxnSpMkLst>
            <pc:docMk/>
            <pc:sldMk cId="1392311994" sldId="259"/>
            <ac:cxnSpMk id="8" creationId="{C95041BA-1575-571C-60B1-D939962FE9C4}"/>
          </ac:cxnSpMkLst>
        </pc:cxnChg>
      </pc:sldChg>
      <pc:sldChg chg="addSp delSp modSp mod modNotesTx">
        <pc:chgData name="Elizabeth Street" userId="5a6aaa50-c0a0-4abe-bfeb-ba1ea5c947e0" providerId="ADAL" clId="{1D4A421F-3021-4E32-A949-2785534A3255}" dt="2023-03-22T13:29:43.296" v="1989"/>
        <pc:sldMkLst>
          <pc:docMk/>
          <pc:sldMk cId="1093865793" sldId="260"/>
        </pc:sldMkLst>
        <pc:spChg chg="mod">
          <ac:chgData name="Elizabeth Street" userId="5a6aaa50-c0a0-4abe-bfeb-ba1ea5c947e0" providerId="ADAL" clId="{1D4A421F-3021-4E32-A949-2785534A3255}" dt="2023-03-22T12:19:11.276" v="241" actId="20577"/>
          <ac:spMkLst>
            <pc:docMk/>
            <pc:sldMk cId="1093865793" sldId="260"/>
            <ac:spMk id="3" creationId="{063C19D5-3C55-49A5-91F4-4EA6F3980B59}"/>
          </ac:spMkLst>
        </pc:spChg>
        <pc:picChg chg="add mod">
          <ac:chgData name="Elizabeth Street" userId="5a6aaa50-c0a0-4abe-bfeb-ba1ea5c947e0" providerId="ADAL" clId="{1D4A421F-3021-4E32-A949-2785534A3255}" dt="2023-03-22T13:07:17.276" v="296"/>
          <ac:picMkLst>
            <pc:docMk/>
            <pc:sldMk cId="1093865793" sldId="260"/>
            <ac:picMk id="4" creationId="{2DC91F40-5771-0451-9546-043C0E7584C5}"/>
          </ac:picMkLst>
        </pc:picChg>
        <pc:picChg chg="add mod">
          <ac:chgData name="Elizabeth Street" userId="5a6aaa50-c0a0-4abe-bfeb-ba1ea5c947e0" providerId="ADAL" clId="{1D4A421F-3021-4E32-A949-2785534A3255}" dt="2023-03-22T12:19:59.811" v="248" actId="1076"/>
          <ac:picMkLst>
            <pc:docMk/>
            <pc:sldMk cId="1093865793" sldId="260"/>
            <ac:picMk id="5" creationId="{D14188E4-8243-5E4A-342A-8705C13ED645}"/>
          </ac:picMkLst>
        </pc:picChg>
        <pc:picChg chg="del">
          <ac:chgData name="Elizabeth Street" userId="5a6aaa50-c0a0-4abe-bfeb-ba1ea5c947e0" providerId="ADAL" clId="{1D4A421F-3021-4E32-A949-2785534A3255}" dt="2023-03-22T12:19:13.175" v="242" actId="478"/>
          <ac:picMkLst>
            <pc:docMk/>
            <pc:sldMk cId="1093865793" sldId="260"/>
            <ac:picMk id="6146" creationId="{DF798ABE-4643-896C-D796-EACCE154BCBA}"/>
          </ac:picMkLst>
        </pc:picChg>
      </pc:sldChg>
      <pc:sldChg chg="addSp delSp modSp mod modNotesTx">
        <pc:chgData name="Elizabeth Street" userId="5a6aaa50-c0a0-4abe-bfeb-ba1ea5c947e0" providerId="ADAL" clId="{1D4A421F-3021-4E32-A949-2785534A3255}" dt="2023-03-22T13:33:13.722" v="2180"/>
        <pc:sldMkLst>
          <pc:docMk/>
          <pc:sldMk cId="1303683318" sldId="261"/>
        </pc:sldMkLst>
        <pc:spChg chg="mod">
          <ac:chgData name="Elizabeth Street" userId="5a6aaa50-c0a0-4abe-bfeb-ba1ea5c947e0" providerId="ADAL" clId="{1D4A421F-3021-4E32-A949-2785534A3255}" dt="2023-03-22T12:22:33.069" v="289" actId="20577"/>
          <ac:spMkLst>
            <pc:docMk/>
            <pc:sldMk cId="1303683318" sldId="261"/>
            <ac:spMk id="3" creationId="{063C19D5-3C55-49A5-91F4-4EA6F3980B59}"/>
          </ac:spMkLst>
        </pc:spChg>
        <pc:picChg chg="add mod">
          <ac:chgData name="Elizabeth Street" userId="5a6aaa50-c0a0-4abe-bfeb-ba1ea5c947e0" providerId="ADAL" clId="{1D4A421F-3021-4E32-A949-2785534A3255}" dt="2023-03-22T13:08:14.531" v="297"/>
          <ac:picMkLst>
            <pc:docMk/>
            <pc:sldMk cId="1303683318" sldId="261"/>
            <ac:picMk id="4" creationId="{9FC75CE3-C644-BA23-31DA-67651BF07F09}"/>
          </ac:picMkLst>
        </pc:picChg>
        <pc:picChg chg="del">
          <ac:chgData name="Elizabeth Street" userId="5a6aaa50-c0a0-4abe-bfeb-ba1ea5c947e0" providerId="ADAL" clId="{1D4A421F-3021-4E32-A949-2785534A3255}" dt="2023-03-22T12:21:20.645" v="251" actId="478"/>
          <ac:picMkLst>
            <pc:docMk/>
            <pc:sldMk cId="1303683318" sldId="261"/>
            <ac:picMk id="7170" creationId="{DFC0B2E5-762C-0CC3-4D4D-E6102693F3E9}"/>
          </ac:picMkLst>
        </pc:picChg>
      </pc:sldChg>
      <pc:sldChg chg="delSp modSp mod modNotesTx">
        <pc:chgData name="Elizabeth Street" userId="5a6aaa50-c0a0-4abe-bfeb-ba1ea5c947e0" providerId="ADAL" clId="{1D4A421F-3021-4E32-A949-2785534A3255}" dt="2023-03-22T13:36:19.846" v="2518"/>
        <pc:sldMkLst>
          <pc:docMk/>
          <pc:sldMk cId="3868225704" sldId="262"/>
        </pc:sldMkLst>
        <pc:spChg chg="mod">
          <ac:chgData name="Elizabeth Street" userId="5a6aaa50-c0a0-4abe-bfeb-ba1ea5c947e0" providerId="ADAL" clId="{1D4A421F-3021-4E32-A949-2785534A3255}" dt="2023-03-22T13:34:08.063" v="2185" actId="20577"/>
          <ac:spMkLst>
            <pc:docMk/>
            <pc:sldMk cId="3868225704" sldId="262"/>
            <ac:spMk id="3" creationId="{CCDF7C36-EA52-8388-95DF-7FBD6D03F1F0}"/>
          </ac:spMkLst>
        </pc:spChg>
        <pc:spChg chg="mod">
          <ac:chgData name="Elizabeth Street" userId="5a6aaa50-c0a0-4abe-bfeb-ba1ea5c947e0" providerId="ADAL" clId="{1D4A421F-3021-4E32-A949-2785534A3255}" dt="2023-03-22T13:35:10.429" v="2347" actId="20577"/>
          <ac:spMkLst>
            <pc:docMk/>
            <pc:sldMk cId="3868225704" sldId="262"/>
            <ac:spMk id="6" creationId="{B3E5333E-3817-E4B9-BF88-50523A40C02B}"/>
          </ac:spMkLst>
        </pc:spChg>
        <pc:spChg chg="del">
          <ac:chgData name="Elizabeth Street" userId="5a6aaa50-c0a0-4abe-bfeb-ba1ea5c947e0" providerId="ADAL" clId="{1D4A421F-3021-4E32-A949-2785534A3255}" dt="2023-03-22T11:29:07.271" v="22" actId="478"/>
          <ac:spMkLst>
            <pc:docMk/>
            <pc:sldMk cId="3868225704" sldId="262"/>
            <ac:spMk id="9" creationId="{725EF42B-5A7D-19D9-6A49-242238120843}"/>
          </ac:spMkLst>
        </pc:spChg>
        <pc:spChg chg="del mod">
          <ac:chgData name="Elizabeth Street" userId="5a6aaa50-c0a0-4abe-bfeb-ba1ea5c947e0" providerId="ADAL" clId="{1D4A421F-3021-4E32-A949-2785534A3255}" dt="2023-03-22T11:28:59.264" v="18" actId="478"/>
          <ac:spMkLst>
            <pc:docMk/>
            <pc:sldMk cId="3868225704" sldId="262"/>
            <ac:spMk id="10" creationId="{05B2FE4F-BDC4-F1E8-C085-BAC24B7CD46F}"/>
          </ac:spMkLst>
        </pc:spChg>
        <pc:picChg chg="del mod">
          <ac:chgData name="Elizabeth Street" userId="5a6aaa50-c0a0-4abe-bfeb-ba1ea5c947e0" providerId="ADAL" clId="{1D4A421F-3021-4E32-A949-2785534A3255}" dt="2023-03-22T11:28:54.306" v="16" actId="478"/>
          <ac:picMkLst>
            <pc:docMk/>
            <pc:sldMk cId="3868225704" sldId="262"/>
            <ac:picMk id="4" creationId="{E7C57197-116F-97AF-A9E8-CA8346D52624}"/>
          </ac:picMkLst>
        </pc:picChg>
        <pc:picChg chg="del">
          <ac:chgData name="Elizabeth Street" userId="5a6aaa50-c0a0-4abe-bfeb-ba1ea5c947e0" providerId="ADAL" clId="{1D4A421F-3021-4E32-A949-2785534A3255}" dt="2023-03-22T11:29:03.780" v="21" actId="478"/>
          <ac:picMkLst>
            <pc:docMk/>
            <pc:sldMk cId="3868225704" sldId="262"/>
            <ac:picMk id="8" creationId="{B8DF0A39-D122-B35C-6455-6DD52E329EF1}"/>
          </ac:picMkLst>
        </pc:picChg>
        <pc:picChg chg="del mod">
          <ac:chgData name="Elizabeth Street" userId="5a6aaa50-c0a0-4abe-bfeb-ba1ea5c947e0" providerId="ADAL" clId="{1D4A421F-3021-4E32-A949-2785534A3255}" dt="2023-03-22T11:29:01.622" v="20" actId="478"/>
          <ac:picMkLst>
            <pc:docMk/>
            <pc:sldMk cId="3868225704" sldId="262"/>
            <ac:picMk id="4098" creationId="{418876F4-C729-C6C4-00EB-A2350E2917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3DAC3-6606-4B5F-BD83-42DBA8C37D46}"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AC7F-DFB8-4087-972D-47C6C58A3963}" type="slidenum">
              <a:rPr lang="en-GB" smtClean="0"/>
              <a:t>‹#›</a:t>
            </a:fld>
            <a:endParaRPr lang="en-GB"/>
          </a:p>
        </p:txBody>
      </p:sp>
    </p:spTree>
    <p:extLst>
      <p:ext uri="{BB962C8B-B14F-4D97-AF65-F5344CB8AC3E}">
        <p14:creationId xmlns:p14="http://schemas.microsoft.com/office/powerpoint/2010/main" val="35006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2cfju6GT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wRRAkvQ2R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MMiVKWG7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JdWlSF195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nZXm6vIr6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7AC7F-DFB8-4087-972D-47C6C58A3963}" type="slidenum">
              <a:rPr lang="en-GB" smtClean="0"/>
              <a:t>1</a:t>
            </a:fld>
            <a:endParaRPr lang="en-GB"/>
          </a:p>
        </p:txBody>
      </p:sp>
    </p:spTree>
    <p:extLst>
      <p:ext uri="{BB962C8B-B14F-4D97-AF65-F5344CB8AC3E}">
        <p14:creationId xmlns:p14="http://schemas.microsoft.com/office/powerpoint/2010/main" val="242109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I’ve included a simple scientific explanation of </a:t>
            </a:r>
            <a:r>
              <a:rPr lang="en-GB" b="1" dirty="0"/>
              <a:t>sound </a:t>
            </a:r>
            <a:r>
              <a:rPr lang="en-GB" b="0" dirty="0"/>
              <a:t>this week to fit with the theme. If you want to watch a video about how this works, here is a link: https://www.bbc.co.uk/teach/class-clips-video/music--science-ks2-what-is-sound/zbnmhbk#:~:text=If%20an%20object%20vibrates%20the,then%20we%20hear%20the%20sound.</a:t>
            </a:r>
          </a:p>
        </p:txBody>
      </p:sp>
      <p:sp>
        <p:nvSpPr>
          <p:cNvPr id="4" name="Slide Number Placeholder 3"/>
          <p:cNvSpPr>
            <a:spLocks noGrp="1"/>
          </p:cNvSpPr>
          <p:nvPr>
            <p:ph type="sldNum" sz="quarter" idx="5"/>
          </p:nvPr>
        </p:nvSpPr>
        <p:spPr/>
        <p:txBody>
          <a:bodyPr/>
          <a:lstStyle/>
          <a:p>
            <a:fld id="{D787AC7F-DFB8-4087-972D-47C6C58A3963}" type="slidenum">
              <a:rPr lang="en-GB" smtClean="0"/>
              <a:t>2</a:t>
            </a:fld>
            <a:endParaRPr lang="en-GB"/>
          </a:p>
        </p:txBody>
      </p:sp>
    </p:spTree>
    <p:extLst>
      <p:ext uri="{BB962C8B-B14F-4D97-AF65-F5344CB8AC3E}">
        <p14:creationId xmlns:p14="http://schemas.microsoft.com/office/powerpoint/2010/main" val="407452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Tom Lehrer </a:t>
            </a:r>
            <a:r>
              <a:rPr lang="en-GB" b="0" dirty="0"/>
              <a:t>is an American singer-songwriter and mathematician who wrote a number of humorous songs. This one is sung to the tune of </a:t>
            </a:r>
            <a:r>
              <a:rPr lang="en-GB" b="1" dirty="0"/>
              <a:t>The Major-General’s Song</a:t>
            </a:r>
            <a:r>
              <a:rPr lang="en-GB" b="0" dirty="0"/>
              <a:t> from </a:t>
            </a:r>
            <a:r>
              <a:rPr lang="en-GB" b="1" dirty="0"/>
              <a:t>The Pirates of Penzance </a:t>
            </a:r>
            <a:r>
              <a:rPr lang="en-GB" b="0" dirty="0"/>
              <a:t>by Gilbert &amp; Sullivan. The lyrics recite elements from the periodic table, which is a visual catalogue of all the known elements. At the time of writing it (1959) there were only 102 known elements but, since then, a further 16 elements have been added. </a:t>
            </a:r>
            <a:r>
              <a:rPr lang="en-GB" dirty="0">
                <a:hlinkClick r:id="rId3"/>
              </a:rPr>
              <a:t>https://www.yout-ube.com/watch?v=U2cfju6GTNs</a:t>
            </a:r>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3</a:t>
            </a:fld>
            <a:endParaRPr lang="en-GB"/>
          </a:p>
        </p:txBody>
      </p:sp>
    </p:spTree>
    <p:extLst>
      <p:ext uri="{BB962C8B-B14F-4D97-AF65-F5344CB8AC3E}">
        <p14:creationId xmlns:p14="http://schemas.microsoft.com/office/powerpoint/2010/main" val="50248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Kate &amp; Anna McGarrigle </a:t>
            </a:r>
            <a:r>
              <a:rPr lang="en-GB" b="0" dirty="0"/>
              <a:t>were a Canadian singer-songwriter duo. </a:t>
            </a:r>
            <a:r>
              <a:rPr lang="en-GB" b="1" dirty="0"/>
              <a:t>NaCl </a:t>
            </a:r>
            <a:r>
              <a:rPr lang="en-GB" b="0" dirty="0"/>
              <a:t>is the chemical symbol for Sodium Chloride (otherwise known as ‘salt’). This song creates a love story between the Chlorine and Sodium elements, with some scientific explanation along the way. </a:t>
            </a:r>
            <a:r>
              <a:rPr lang="en-GB" dirty="0">
                <a:hlinkClick r:id="rId3"/>
              </a:rPr>
              <a:t>https://www.yout-ube.com/watch?v=0wRRAkvQ2RA</a:t>
            </a:r>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4</a:t>
            </a:fld>
            <a:endParaRPr lang="en-GB"/>
          </a:p>
        </p:txBody>
      </p:sp>
    </p:spTree>
    <p:extLst>
      <p:ext uri="{BB962C8B-B14F-4D97-AF65-F5344CB8AC3E}">
        <p14:creationId xmlns:p14="http://schemas.microsoft.com/office/powerpoint/2010/main" val="102057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Kelly-Marie Murphy </a:t>
            </a:r>
            <a:r>
              <a:rPr lang="en-GB" b="0" dirty="0"/>
              <a:t>is a Canadian composer who has won a number of prestigious awards. In science terms, Dark Energy is an antigravity force in space, first suggested by Einstein in 1917. In 2006, the New York Times described it like this: </a:t>
            </a:r>
            <a:r>
              <a:rPr lang="en-US" b="0" i="0" dirty="0">
                <a:solidFill>
                  <a:srgbClr val="292828"/>
                </a:solidFill>
                <a:effectLst/>
                <a:latin typeface="Trebuchet MS" panose="020B0603020202020204" pitchFamily="34" charset="0"/>
              </a:rPr>
              <a:t>“Because it is a property of empty space, the overall force of Einstein’s constant grows in proportion to the expanding universe until it overwhelms everything.” </a:t>
            </a:r>
            <a:r>
              <a:rPr lang="en-US" b="1" i="0" dirty="0">
                <a:solidFill>
                  <a:srgbClr val="292828"/>
                </a:solidFill>
                <a:effectLst/>
                <a:latin typeface="Trebuchet MS" panose="020B0603020202020204" pitchFamily="34" charset="0"/>
              </a:rPr>
              <a:t>Murphy</a:t>
            </a:r>
            <a:r>
              <a:rPr lang="en-US" b="0" i="0" dirty="0">
                <a:solidFill>
                  <a:srgbClr val="292828"/>
                </a:solidFill>
                <a:effectLst/>
                <a:latin typeface="Trebuchet MS" panose="020B0603020202020204" pitchFamily="34" charset="0"/>
              </a:rPr>
              <a:t>’s music is written for string quartet and begins softly and simply. It builds up, becoming more and more complex. </a:t>
            </a:r>
            <a:r>
              <a:rPr lang="en-GB" dirty="0">
                <a:hlinkClick r:id="rId3"/>
              </a:rPr>
              <a:t>https://www.yout-ube.com/watch?v=XMMiVKWG7Ds</a:t>
            </a:r>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5</a:t>
            </a:fld>
            <a:endParaRPr lang="en-GB"/>
          </a:p>
        </p:txBody>
      </p:sp>
    </p:spTree>
    <p:extLst>
      <p:ext uri="{BB962C8B-B14F-4D97-AF65-F5344CB8AC3E}">
        <p14:creationId xmlns:p14="http://schemas.microsoft.com/office/powerpoint/2010/main" val="282047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They Might Be Giants </a:t>
            </a:r>
            <a:r>
              <a:rPr lang="en-GB" b="0" dirty="0"/>
              <a:t>is an American alternative rock band. This song was released on their album </a:t>
            </a:r>
            <a:r>
              <a:rPr lang="en-GB" b="1" dirty="0"/>
              <a:t>Here Comes Science</a:t>
            </a:r>
            <a:r>
              <a:rPr lang="en-GB" b="0" dirty="0"/>
              <a:t>, aimed at teaching children about science through song. </a:t>
            </a:r>
            <a:r>
              <a:rPr lang="en-GB" dirty="0">
                <a:hlinkClick r:id="rId3"/>
              </a:rPr>
              <a:t>https://www.yout-ube.com/watch?v=3JdWlSF195Y</a:t>
            </a:r>
            <a:r>
              <a:rPr lang="en-GB" dirty="0"/>
              <a:t> </a:t>
            </a:r>
            <a:r>
              <a:rPr lang="en-GB" b="0" dirty="0"/>
              <a:t>In true scientific style, they later released a new song </a:t>
            </a:r>
            <a:r>
              <a:rPr lang="en-GB" b="1" dirty="0"/>
              <a:t>Why Does the Sun Really Shine?</a:t>
            </a:r>
            <a:r>
              <a:rPr lang="en-GB" b="0" dirty="0"/>
              <a:t> to include information which wasn’t known originally . The lyrics have changed from ‘The sun is a mass of incandescent gas’ to ‘The sun is a miasma of incandescent plasma’! You can hear it here: https://open.spotify.com/track/5C5Cbp9pp3uycVbijcL6o3?si=af7d767f74ac4871</a:t>
            </a:r>
            <a:endParaRPr lang="en-GB" b="1" dirty="0"/>
          </a:p>
        </p:txBody>
      </p:sp>
      <p:sp>
        <p:nvSpPr>
          <p:cNvPr id="4" name="Slide Number Placeholder 3"/>
          <p:cNvSpPr>
            <a:spLocks noGrp="1"/>
          </p:cNvSpPr>
          <p:nvPr>
            <p:ph type="sldNum" sz="quarter" idx="5"/>
          </p:nvPr>
        </p:nvSpPr>
        <p:spPr/>
        <p:txBody>
          <a:bodyPr/>
          <a:lstStyle/>
          <a:p>
            <a:fld id="{D787AC7F-DFB8-4087-972D-47C6C58A3963}" type="slidenum">
              <a:rPr lang="en-GB" smtClean="0"/>
              <a:t>6</a:t>
            </a:fld>
            <a:endParaRPr lang="en-GB"/>
          </a:p>
        </p:txBody>
      </p:sp>
    </p:spTree>
    <p:extLst>
      <p:ext uri="{BB962C8B-B14F-4D97-AF65-F5344CB8AC3E}">
        <p14:creationId xmlns:p14="http://schemas.microsoft.com/office/powerpoint/2010/main" val="235505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is another song designed to teach children about science. The rappers </a:t>
            </a:r>
            <a:r>
              <a:rPr lang="en-GB" b="1" dirty="0"/>
              <a:t>Blazer Fresh </a:t>
            </a:r>
            <a:r>
              <a:rPr lang="en-GB" b="0" dirty="0"/>
              <a:t>are from the </a:t>
            </a:r>
            <a:r>
              <a:rPr lang="en-GB" b="0" dirty="0" err="1"/>
              <a:t>GoNoodle</a:t>
            </a:r>
            <a:r>
              <a:rPr lang="en-GB" b="0" dirty="0"/>
              <a:t> site and here they go through a list of scientific skills. </a:t>
            </a:r>
            <a:r>
              <a:rPr lang="en-GB" dirty="0">
                <a:hlinkClick r:id="rId3"/>
              </a:rPr>
              <a:t>https://www.yout-ube.com/watch?v=PnZXm6vIr6g</a:t>
            </a:r>
            <a:endParaRPr lang="en-GB" b="0" dirty="0"/>
          </a:p>
        </p:txBody>
      </p:sp>
      <p:sp>
        <p:nvSpPr>
          <p:cNvPr id="4" name="Slide Number Placeholder 3"/>
          <p:cNvSpPr>
            <a:spLocks noGrp="1"/>
          </p:cNvSpPr>
          <p:nvPr>
            <p:ph type="sldNum" sz="quarter" idx="5"/>
          </p:nvPr>
        </p:nvSpPr>
        <p:spPr/>
        <p:txBody>
          <a:bodyPr/>
          <a:lstStyle/>
          <a:p>
            <a:fld id="{D787AC7F-DFB8-4087-972D-47C6C58A3963}" type="slidenum">
              <a:rPr lang="en-GB" smtClean="0"/>
              <a:t>7</a:t>
            </a:fld>
            <a:endParaRPr lang="en-GB"/>
          </a:p>
        </p:txBody>
      </p:sp>
    </p:spTree>
    <p:extLst>
      <p:ext uri="{BB962C8B-B14F-4D97-AF65-F5344CB8AC3E}">
        <p14:creationId xmlns:p14="http://schemas.microsoft.com/office/powerpoint/2010/main" val="139761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D1358-3605-434A-89ED-F6EEA3467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BA42E01-9747-44B7-8CB0-17423ABED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0A56B74-61AB-4D83-B54B-4890E7F3C626}"/>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63C9B32B-E3EF-495A-B408-7292538204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5B0088-1952-4C95-A5E7-101BA83B51B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28090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8397A-A9EB-475B-9A43-2BF1A33408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82250E0-3FA2-437C-A2A3-FCF335D1D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22640B-481A-4660-8B31-D2F11DBCF9CE}"/>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02863FC0-A790-4912-BB62-70025B6F7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1EA677-13FC-47C6-800D-DA4CEA592E5A}"/>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12783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BC531C-59D9-4D5B-9506-4CFF4550D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0887269-E2DD-4436-9354-20F7BAD56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D2E389-B4EE-4EFC-A128-9BD39665741E}"/>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AA7713AC-1D00-4F3E-9CA7-1D3E9BBB4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1DED1E-7BAF-4D57-A15E-4A17743E3853}"/>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2401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B005A-53C7-453A-BE6E-44BDEA64A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D56606F-0A0E-49E5-B9BC-5C2A4E2AC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46B057E-78FC-4B14-9BA6-62CE563F3F58}"/>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7F99D7DC-FB98-4D06-827E-7B823B257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82349E-91C6-4429-AC8C-B781F541D394}"/>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07845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88DC6-5AD3-40FA-8550-DE97E8C28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E1C60BC-FE4F-481A-8650-D748A583B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98A604-CA6F-4250-96C5-0915A2290DBC}"/>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3C867D73-D982-4F3C-8B97-7DF861F07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35AB35-F8B7-491A-B317-89ECCEEC996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377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9FBB3-3CC2-4B76-8C2C-C8E5B95EA7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79BEA0F-5F9A-4F34-999D-DC73A18DC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707DE7F-F8E3-4B98-884A-174D1C89C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A4525BD-FE2A-4A19-8914-B39823706630}"/>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AD8967C9-CBD7-46E1-9442-266DBD288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70F095F-0CAA-4C26-A211-02915D5ED28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84670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3C30A-A3C8-405A-818F-745D48C678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97EEDE9-FE3C-4012-8698-CA41ABBC6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5204E60-CB17-4E5A-9F17-09F7EB295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E1F3029-4F40-4362-904E-10D6D021C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84205A-6803-4A3D-9AAE-302E270D6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25CF5ED-4FCA-4172-8D75-70EF45D4096A}"/>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8" name="Footer Placeholder 7">
            <a:extLst>
              <a:ext uri="{FF2B5EF4-FFF2-40B4-BE49-F238E27FC236}">
                <a16:creationId xmlns:a16="http://schemas.microsoft.com/office/drawing/2014/main" xmlns="" id="{62622302-5566-4A18-B78B-7D08C5681E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1AA7AB7-A44D-4963-89E1-D88DAD7697AF}"/>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706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1CA03-2491-4480-BD65-6076D27552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8386A3A-75F8-4B2E-BB79-DA50E5C24591}"/>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4" name="Footer Placeholder 3">
            <a:extLst>
              <a:ext uri="{FF2B5EF4-FFF2-40B4-BE49-F238E27FC236}">
                <a16:creationId xmlns:a16="http://schemas.microsoft.com/office/drawing/2014/main" xmlns="" id="{D1924107-D6CD-4F0F-96E7-953701990E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AAA97DC-4164-4564-9DD4-A34458B7610E}"/>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81042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0A15D2E-59B6-489B-881C-A53B69F9C203}"/>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3" name="Footer Placeholder 2">
            <a:extLst>
              <a:ext uri="{FF2B5EF4-FFF2-40B4-BE49-F238E27FC236}">
                <a16:creationId xmlns:a16="http://schemas.microsoft.com/office/drawing/2014/main" xmlns="" id="{3D141427-5563-4DAD-AD92-B0BE7543E7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22D65A8-CFDE-4EFD-AD40-A2D36C327536}"/>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33408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AA535-8F18-44A8-8C97-96D22B29F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DAFDDE-8C8F-4C4A-B4B2-175423F83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51F70FC-C762-4B89-9F4E-FE435E64F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DE7B0E-C2BC-4FAB-BECE-0C4658C95076}"/>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5986F58E-8638-4344-8689-11FF1443A5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718CBD0-A38C-44FA-8572-7C8316057DF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60290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AB0B1-4F9B-417A-939C-E1ABB93FC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3B4E4E2-D20F-4AF8-9AD0-972F186D6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D969642-8E6E-4E27-B66A-F8A6E667E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BD6418-FA86-40E3-B082-5EEB83193BB5}"/>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E75A612A-6877-4ED9-A652-F9AB35E40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FB84775-863B-47B1-82D9-9E40A836C668}"/>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72674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reeimageslive.co.uk/free_stock_image/compactdisc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xmlns=""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448CA8-60D1-4C59-AD34-E16CB428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AC7AB7-CA34-4A3E-96F9-CEE66BC0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9D7195-3D02-47C4-AD24-A52BAF8AA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F84C228F-682C-43D7-B599-2CA667D7C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15E11B8-C75C-4F75-9932-BB7FD0BF2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1591C-40A2-41C4-82CD-A5753F3432BF}" type="slidenum">
              <a:rPr lang="en-GB" smtClean="0"/>
              <a:t>‹#›</a:t>
            </a:fld>
            <a:endParaRPr lang="en-GB"/>
          </a:p>
        </p:txBody>
      </p:sp>
    </p:spTree>
    <p:extLst>
      <p:ext uri="{BB962C8B-B14F-4D97-AF65-F5344CB8AC3E}">
        <p14:creationId xmlns:p14="http://schemas.microsoft.com/office/powerpoint/2010/main" val="32250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open.spotify.com/track/3lOqnA5D7JfRFm2OdAkoRg?si=aa80367ba6554c0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U2cfju6GT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potify.com/track/1gUnpnvaQF9k8HTfIb5BEj?si=b8b8d3d77a03438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0wRRAkvQ2R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potify.com/track/4PR9p2nCFWOQsY7NklzLkr?si=6e7312df01e44a1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XMMiVKWG7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potify.com/track/1wfa3vAiIAbSxHbzKoSPuS?si=a1973f27b0a8416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yout-ube.com/watch?v=3JdWlSF195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track/5bXtUGHULEeYhW2MIEN6iy?si=dd4cc319bf444c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PnZXm6vIr6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59994-1420-4B08-95CB-547B95BDF417}"/>
              </a:ext>
            </a:extLst>
          </p:cNvPr>
          <p:cNvSpPr>
            <a:spLocks noGrp="1"/>
          </p:cNvSpPr>
          <p:nvPr>
            <p:ph type="ctrTitle"/>
          </p:nvPr>
        </p:nvSpPr>
        <p:spPr>
          <a:solidFill>
            <a:schemeClr val="accent2">
              <a:lumMod val="20000"/>
              <a:lumOff val="80000"/>
            </a:schemeClr>
          </a:solidFill>
        </p:spPr>
        <p:txBody>
          <a:bodyPr>
            <a:normAutofit/>
          </a:bodyPr>
          <a:lstStyle/>
          <a:p>
            <a:r>
              <a:rPr lang="en-US" sz="8000"/>
              <a:t>Music that…</a:t>
            </a:r>
            <a:endParaRPr lang="en-GB" sz="8000"/>
          </a:p>
        </p:txBody>
      </p:sp>
      <p:sp>
        <p:nvSpPr>
          <p:cNvPr id="3" name="Subtitle 2">
            <a:extLst>
              <a:ext uri="{FF2B5EF4-FFF2-40B4-BE49-F238E27FC236}">
                <a16:creationId xmlns:a16="http://schemas.microsoft.com/office/drawing/2014/main" xmlns="" id="{1B5E381A-8C57-4710-9C4E-838235E51E89}"/>
              </a:ext>
            </a:extLst>
          </p:cNvPr>
          <p:cNvSpPr>
            <a:spLocks noGrp="1"/>
          </p:cNvSpPr>
          <p:nvPr>
            <p:ph type="subTitle" idx="1"/>
          </p:nvPr>
        </p:nvSpPr>
        <p:spPr>
          <a:xfrm>
            <a:off x="1524000" y="3693478"/>
            <a:ext cx="9144000" cy="1655762"/>
          </a:xfrm>
          <a:solidFill>
            <a:schemeClr val="accent2">
              <a:lumMod val="20000"/>
              <a:lumOff val="80000"/>
            </a:schemeClr>
          </a:solidFill>
        </p:spPr>
        <p:txBody>
          <a:bodyPr>
            <a:normAutofit/>
          </a:bodyPr>
          <a:lstStyle/>
          <a:p>
            <a:r>
              <a:rPr lang="en-US" sz="5400" dirty="0"/>
              <a:t>…is inspired by Science</a:t>
            </a:r>
            <a:r>
              <a:rPr lang="en-US" sz="6000" dirty="0"/>
              <a:t>.</a:t>
            </a:r>
            <a:endParaRPr lang="en-GB" sz="6000" dirty="0"/>
          </a:p>
        </p:txBody>
      </p:sp>
      <p:pic>
        <p:nvPicPr>
          <p:cNvPr id="5" name="Picture 4">
            <a:extLst>
              <a:ext uri="{FF2B5EF4-FFF2-40B4-BE49-F238E27FC236}">
                <a16:creationId xmlns:a16="http://schemas.microsoft.com/office/drawing/2014/main" xmlns="" id="{06310B1E-36E3-FDCE-DCF8-4E97289F5787}"/>
              </a:ext>
            </a:extLst>
          </p:cNvPr>
          <p:cNvPicPr>
            <a:picLocks noChangeAspect="1"/>
          </p:cNvPicPr>
          <p:nvPr/>
        </p:nvPicPr>
        <p:blipFill>
          <a:blip r:embed="rId3"/>
          <a:stretch>
            <a:fillRect/>
          </a:stretch>
        </p:blipFill>
        <p:spPr>
          <a:xfrm>
            <a:off x="0" y="0"/>
            <a:ext cx="3519488" cy="2342059"/>
          </a:xfrm>
          <a:prstGeom prst="rect">
            <a:avLst/>
          </a:prstGeom>
        </p:spPr>
      </p:pic>
      <p:pic>
        <p:nvPicPr>
          <p:cNvPr id="6" name="Picture 5">
            <a:extLst>
              <a:ext uri="{FF2B5EF4-FFF2-40B4-BE49-F238E27FC236}">
                <a16:creationId xmlns:a16="http://schemas.microsoft.com/office/drawing/2014/main" xmlns="" id="{46E430B4-B2A3-1C1E-52C8-D336E6E85DD3}"/>
              </a:ext>
            </a:extLst>
          </p:cNvPr>
          <p:cNvPicPr>
            <a:picLocks noChangeAspect="1"/>
          </p:cNvPicPr>
          <p:nvPr/>
        </p:nvPicPr>
        <p:blipFill>
          <a:blip r:embed="rId4"/>
          <a:stretch>
            <a:fillRect/>
          </a:stretch>
        </p:blipFill>
        <p:spPr>
          <a:xfrm>
            <a:off x="0" y="4632326"/>
            <a:ext cx="3760470" cy="2105863"/>
          </a:xfrm>
          <a:prstGeom prst="rect">
            <a:avLst/>
          </a:prstGeom>
        </p:spPr>
      </p:pic>
      <p:pic>
        <p:nvPicPr>
          <p:cNvPr id="7" name="Picture 6">
            <a:extLst>
              <a:ext uri="{FF2B5EF4-FFF2-40B4-BE49-F238E27FC236}">
                <a16:creationId xmlns:a16="http://schemas.microsoft.com/office/drawing/2014/main" xmlns="" id="{B6EA6AF2-56C7-FEFB-ED3B-0E88EB0C0EBE}"/>
              </a:ext>
            </a:extLst>
          </p:cNvPr>
          <p:cNvPicPr>
            <a:picLocks noChangeAspect="1"/>
          </p:cNvPicPr>
          <p:nvPr/>
        </p:nvPicPr>
        <p:blipFill>
          <a:blip r:embed="rId5"/>
          <a:stretch>
            <a:fillRect/>
          </a:stretch>
        </p:blipFill>
        <p:spPr>
          <a:xfrm>
            <a:off x="7959090" y="145041"/>
            <a:ext cx="4098608" cy="2727437"/>
          </a:xfrm>
          <a:prstGeom prst="rect">
            <a:avLst/>
          </a:prstGeom>
        </p:spPr>
      </p:pic>
      <p:pic>
        <p:nvPicPr>
          <p:cNvPr id="8" name="Picture 7">
            <a:extLst>
              <a:ext uri="{FF2B5EF4-FFF2-40B4-BE49-F238E27FC236}">
                <a16:creationId xmlns:a16="http://schemas.microsoft.com/office/drawing/2014/main" xmlns="" id="{A3A514B3-5B22-6B11-50E2-DB3CF5675DB0}"/>
              </a:ext>
            </a:extLst>
          </p:cNvPr>
          <p:cNvPicPr>
            <a:picLocks noChangeAspect="1"/>
          </p:cNvPicPr>
          <p:nvPr/>
        </p:nvPicPr>
        <p:blipFill>
          <a:blip r:embed="rId6"/>
          <a:stretch>
            <a:fillRect/>
          </a:stretch>
        </p:blipFill>
        <p:spPr>
          <a:xfrm>
            <a:off x="9322117" y="4521359"/>
            <a:ext cx="2143125" cy="2143125"/>
          </a:xfrm>
          <a:prstGeom prst="rect">
            <a:avLst/>
          </a:prstGeom>
        </p:spPr>
      </p:pic>
    </p:spTree>
    <p:extLst>
      <p:ext uri="{BB962C8B-B14F-4D97-AF65-F5344CB8AC3E}">
        <p14:creationId xmlns:p14="http://schemas.microsoft.com/office/powerpoint/2010/main" val="415440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AB2851D-0BC4-33FA-FFB7-C231E3E26F4B}"/>
              </a:ext>
            </a:extLst>
          </p:cNvPr>
          <p:cNvSpPr/>
          <p:nvPr/>
        </p:nvSpPr>
        <p:spPr>
          <a:xfrm>
            <a:off x="203200" y="1727200"/>
            <a:ext cx="1150620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B4EC1EC-D0DF-C1AB-0FDA-F57433FB0A09}"/>
              </a:ext>
            </a:extLst>
          </p:cNvPr>
          <p:cNvSpPr txBox="1">
            <a:spLocks/>
          </p:cNvSpPr>
          <p:nvPr/>
        </p:nvSpPr>
        <p:spPr>
          <a:xfrm>
            <a:off x="203200" y="119063"/>
            <a:ext cx="9144000" cy="1290637"/>
          </a:xfrm>
          <a:prstGeom prst="rect">
            <a:avLst/>
          </a:prstGeom>
          <a:solidFill>
            <a:schemeClr val="accent2">
              <a:lumMod val="20000"/>
              <a:lumOff val="80000"/>
            </a:schemeClr>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CCW Precursive 1" panose="03050602040000000000" pitchFamily="66" charset="0"/>
            </a:endParaRPr>
          </a:p>
          <a:p>
            <a:r>
              <a:rPr lang="en-US" dirty="0">
                <a:latin typeface="Calibri" panose="020F0502020204030204" pitchFamily="34" charset="0"/>
                <a:cs typeface="Calibri" panose="020F0502020204030204" pitchFamily="34" charset="0"/>
              </a:rPr>
              <a:t>Word of the week…</a:t>
            </a:r>
            <a:endParaRPr lang="en-GB"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CCDF7C36-EA52-8388-95DF-7FBD6D03F1F0}"/>
              </a:ext>
            </a:extLst>
          </p:cNvPr>
          <p:cNvSpPr txBox="1"/>
          <p:nvPr/>
        </p:nvSpPr>
        <p:spPr>
          <a:xfrm>
            <a:off x="326901" y="2252027"/>
            <a:ext cx="3492500" cy="769441"/>
          </a:xfrm>
          <a:prstGeom prst="rect">
            <a:avLst/>
          </a:prstGeom>
          <a:noFill/>
        </p:spPr>
        <p:txBody>
          <a:bodyPr wrap="square" rtlCol="0">
            <a:spAutoFit/>
          </a:bodyPr>
          <a:lstStyle/>
          <a:p>
            <a:r>
              <a:rPr lang="en-GB" sz="4400" dirty="0">
                <a:solidFill>
                  <a:schemeClr val="accent5">
                    <a:lumMod val="75000"/>
                  </a:schemeClr>
                </a:solidFill>
                <a:latin typeface="Californian FB" panose="0207040306080B030204" pitchFamily="18" charset="0"/>
              </a:rPr>
              <a:t>Sound</a:t>
            </a:r>
          </a:p>
        </p:txBody>
      </p:sp>
      <p:sp>
        <p:nvSpPr>
          <p:cNvPr id="6" name="TextBox 5">
            <a:extLst>
              <a:ext uri="{FF2B5EF4-FFF2-40B4-BE49-F238E27FC236}">
                <a16:creationId xmlns:a16="http://schemas.microsoft.com/office/drawing/2014/main" xmlns="" id="{B3E5333E-3817-E4B9-BF88-50523A40C02B}"/>
              </a:ext>
            </a:extLst>
          </p:cNvPr>
          <p:cNvSpPr txBox="1"/>
          <p:nvPr/>
        </p:nvSpPr>
        <p:spPr>
          <a:xfrm>
            <a:off x="3819401" y="2005061"/>
            <a:ext cx="7442200" cy="2308324"/>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If an object vibrates, it causes the air molecules to vibrate and creates sound waves. If these enter our ears, we hear them as </a:t>
            </a:r>
            <a:r>
              <a:rPr lang="en-GB" sz="3600" dirty="0">
                <a:latin typeface="Cambria" panose="02040503050406030204" pitchFamily="18" charset="0"/>
                <a:ea typeface="Cambria" panose="02040503050406030204" pitchFamily="18" charset="0"/>
              </a:rPr>
              <a:t>sound.</a:t>
            </a:r>
          </a:p>
        </p:txBody>
      </p:sp>
    </p:spTree>
    <p:extLst>
      <p:ext uri="{BB962C8B-B14F-4D97-AF65-F5344CB8AC3E}">
        <p14:creationId xmlns:p14="http://schemas.microsoft.com/office/powerpoint/2010/main" val="38682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Monday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US" sz="4000" dirty="0"/>
              <a:t>‘</a:t>
            </a:r>
            <a:r>
              <a:rPr lang="en-GB" sz="4000" dirty="0"/>
              <a:t>The Elements Song</a:t>
            </a:r>
            <a:r>
              <a:rPr lang="en-US" sz="4000" dirty="0"/>
              <a:t>’</a:t>
            </a:r>
          </a:p>
          <a:p>
            <a:pPr marL="0" indent="0" algn="ctr">
              <a:buNone/>
            </a:pPr>
            <a:r>
              <a:rPr lang="en-US" sz="4000" dirty="0"/>
              <a:t>by</a:t>
            </a:r>
          </a:p>
          <a:p>
            <a:pPr marL="0" indent="0" algn="ctr">
              <a:buNone/>
            </a:pPr>
            <a:r>
              <a:rPr lang="en-US" sz="4000" dirty="0"/>
              <a:t>Tom Lehrer</a:t>
            </a:r>
          </a:p>
        </p:txBody>
      </p:sp>
      <p:pic>
        <p:nvPicPr>
          <p:cNvPr id="4" name="Picture 3">
            <a:hlinkClick r:id="rId4"/>
            <a:extLst>
              <a:ext uri="{FF2B5EF4-FFF2-40B4-BE49-F238E27FC236}">
                <a16:creationId xmlns:a16="http://schemas.microsoft.com/office/drawing/2014/main" xmlns="" id="{EA918E03-8BE3-ACFE-4026-954C27287841}"/>
              </a:ext>
            </a:extLst>
          </p:cNvPr>
          <p:cNvPicPr>
            <a:picLocks noChangeAspect="1"/>
          </p:cNvPicPr>
          <p:nvPr/>
        </p:nvPicPr>
        <p:blipFill>
          <a:blip r:embed="rId5"/>
          <a:stretch>
            <a:fillRect/>
          </a:stretch>
        </p:blipFill>
        <p:spPr>
          <a:xfrm>
            <a:off x="7445692" y="3881120"/>
            <a:ext cx="4326210" cy="2430780"/>
          </a:xfrm>
          <a:prstGeom prst="rect">
            <a:avLst/>
          </a:prstGeom>
        </p:spPr>
      </p:pic>
      <p:pic>
        <p:nvPicPr>
          <p:cNvPr id="5" name="Picture 4">
            <a:extLst>
              <a:ext uri="{FF2B5EF4-FFF2-40B4-BE49-F238E27FC236}">
                <a16:creationId xmlns:a16="http://schemas.microsoft.com/office/drawing/2014/main" xmlns="" id="{0DB5F42A-4FE7-5349-08E1-BADCDC4CEB86}"/>
              </a:ext>
            </a:extLst>
          </p:cNvPr>
          <p:cNvPicPr>
            <a:picLocks noChangeAspect="1"/>
          </p:cNvPicPr>
          <p:nvPr/>
        </p:nvPicPr>
        <p:blipFill>
          <a:blip r:embed="rId6"/>
          <a:stretch>
            <a:fillRect/>
          </a:stretch>
        </p:blipFill>
        <p:spPr>
          <a:xfrm>
            <a:off x="405628" y="3253740"/>
            <a:ext cx="4340679" cy="2430780"/>
          </a:xfrm>
          <a:prstGeom prst="rect">
            <a:avLst/>
          </a:prstGeom>
        </p:spPr>
      </p:pic>
    </p:spTree>
    <p:extLst>
      <p:ext uri="{BB962C8B-B14F-4D97-AF65-F5344CB8AC3E}">
        <p14:creationId xmlns:p14="http://schemas.microsoft.com/office/powerpoint/2010/main" val="310957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Tuesday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1812925"/>
            <a:ext cx="10515600" cy="4351338"/>
          </a:xfrm>
          <a:solidFill>
            <a:schemeClr val="accent2">
              <a:lumMod val="20000"/>
              <a:lumOff val="80000"/>
            </a:schemeClr>
          </a:solidFill>
        </p:spPr>
        <p:txBody>
          <a:bodyPr>
            <a:normAutofit/>
          </a:bodyPr>
          <a:lstStyle/>
          <a:p>
            <a:pPr marL="0" indent="0" algn="ctr">
              <a:buNone/>
            </a:pPr>
            <a:r>
              <a:rPr lang="en-US" sz="4000" dirty="0"/>
              <a:t>‘NaCl (Sodium Chloride)’</a:t>
            </a:r>
          </a:p>
          <a:p>
            <a:pPr marL="0" indent="0" algn="ctr">
              <a:buNone/>
            </a:pPr>
            <a:r>
              <a:rPr lang="en-US" sz="4000" dirty="0"/>
              <a:t>by</a:t>
            </a:r>
          </a:p>
          <a:p>
            <a:pPr marL="0" indent="0" algn="ctr">
              <a:buNone/>
            </a:pPr>
            <a:r>
              <a:rPr lang="en-US" sz="4000" dirty="0"/>
              <a:t>Kate &amp; Anna McGarrigle</a:t>
            </a:r>
            <a:endParaRPr lang="en-GB" sz="4000" dirty="0"/>
          </a:p>
        </p:txBody>
      </p:sp>
      <p:pic>
        <p:nvPicPr>
          <p:cNvPr id="4" name="Picture 3">
            <a:hlinkClick r:id="rId4"/>
            <a:extLst>
              <a:ext uri="{FF2B5EF4-FFF2-40B4-BE49-F238E27FC236}">
                <a16:creationId xmlns:a16="http://schemas.microsoft.com/office/drawing/2014/main" xmlns="" id="{D9FE2C8B-0D5E-7A0B-D12A-1E8B10638FA8}"/>
              </a:ext>
            </a:extLst>
          </p:cNvPr>
          <p:cNvPicPr>
            <a:picLocks noChangeAspect="1"/>
          </p:cNvPicPr>
          <p:nvPr/>
        </p:nvPicPr>
        <p:blipFill>
          <a:blip r:embed="rId5"/>
          <a:stretch>
            <a:fillRect/>
          </a:stretch>
        </p:blipFill>
        <p:spPr>
          <a:xfrm>
            <a:off x="8291512" y="3910433"/>
            <a:ext cx="3748088" cy="2807448"/>
          </a:xfrm>
          <a:prstGeom prst="rect">
            <a:avLst/>
          </a:prstGeom>
        </p:spPr>
      </p:pic>
      <p:pic>
        <p:nvPicPr>
          <p:cNvPr id="5" name="Picture 4">
            <a:extLst>
              <a:ext uri="{FF2B5EF4-FFF2-40B4-BE49-F238E27FC236}">
                <a16:creationId xmlns:a16="http://schemas.microsoft.com/office/drawing/2014/main" xmlns="" id="{E0618E6E-538F-8D92-526E-D3088040FD66}"/>
              </a:ext>
            </a:extLst>
          </p:cNvPr>
          <p:cNvPicPr>
            <a:picLocks noChangeAspect="1"/>
          </p:cNvPicPr>
          <p:nvPr/>
        </p:nvPicPr>
        <p:blipFill>
          <a:blip r:embed="rId6"/>
          <a:stretch>
            <a:fillRect/>
          </a:stretch>
        </p:blipFill>
        <p:spPr>
          <a:xfrm>
            <a:off x="345757" y="365125"/>
            <a:ext cx="2717483" cy="2717483"/>
          </a:xfrm>
          <a:prstGeom prst="rect">
            <a:avLst/>
          </a:prstGeom>
        </p:spPr>
      </p:pic>
    </p:spTree>
    <p:extLst>
      <p:ext uri="{BB962C8B-B14F-4D97-AF65-F5344CB8AC3E}">
        <p14:creationId xmlns:p14="http://schemas.microsoft.com/office/powerpoint/2010/main" val="34287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Wednesday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GB" sz="4000" dirty="0"/>
              <a:t>‘Dark Energy’</a:t>
            </a:r>
          </a:p>
          <a:p>
            <a:pPr marL="0" indent="0" algn="ctr">
              <a:buNone/>
            </a:pPr>
            <a:r>
              <a:rPr lang="en-GB" sz="4000" dirty="0"/>
              <a:t>By</a:t>
            </a:r>
          </a:p>
          <a:p>
            <a:pPr marL="0" indent="0" algn="ctr">
              <a:buNone/>
            </a:pPr>
            <a:r>
              <a:rPr lang="en-GB" sz="4000" dirty="0"/>
              <a:t>Kelly-Marie Murphy</a:t>
            </a:r>
          </a:p>
          <a:p>
            <a:pPr marL="0" indent="0" algn="ctr">
              <a:buNone/>
            </a:pPr>
            <a:endParaRPr lang="en-GB" sz="4000" dirty="0"/>
          </a:p>
        </p:txBody>
      </p:sp>
      <p:pic>
        <p:nvPicPr>
          <p:cNvPr id="4" name="Picture 3">
            <a:hlinkClick r:id="rId4"/>
            <a:extLst>
              <a:ext uri="{FF2B5EF4-FFF2-40B4-BE49-F238E27FC236}">
                <a16:creationId xmlns:a16="http://schemas.microsoft.com/office/drawing/2014/main" xmlns="" id="{1D3F0EB9-A227-4FC8-7AA0-F4591CF41772}"/>
              </a:ext>
            </a:extLst>
          </p:cNvPr>
          <p:cNvPicPr>
            <a:picLocks noChangeAspect="1"/>
          </p:cNvPicPr>
          <p:nvPr/>
        </p:nvPicPr>
        <p:blipFill>
          <a:blip r:embed="rId5"/>
          <a:stretch>
            <a:fillRect/>
          </a:stretch>
        </p:blipFill>
        <p:spPr>
          <a:xfrm>
            <a:off x="7253287" y="4001293"/>
            <a:ext cx="4451033" cy="2484297"/>
          </a:xfrm>
          <a:prstGeom prst="rect">
            <a:avLst/>
          </a:prstGeom>
        </p:spPr>
      </p:pic>
      <p:pic>
        <p:nvPicPr>
          <p:cNvPr id="5" name="Picture 4">
            <a:extLst>
              <a:ext uri="{FF2B5EF4-FFF2-40B4-BE49-F238E27FC236}">
                <a16:creationId xmlns:a16="http://schemas.microsoft.com/office/drawing/2014/main" xmlns="" id="{8A5F8712-8AAF-2F66-6511-6CEB684569F6}"/>
              </a:ext>
            </a:extLst>
          </p:cNvPr>
          <p:cNvPicPr>
            <a:picLocks noChangeAspect="1"/>
          </p:cNvPicPr>
          <p:nvPr/>
        </p:nvPicPr>
        <p:blipFill>
          <a:blip r:embed="rId6"/>
          <a:stretch>
            <a:fillRect/>
          </a:stretch>
        </p:blipFill>
        <p:spPr>
          <a:xfrm>
            <a:off x="395287" y="223837"/>
            <a:ext cx="2143125" cy="2143125"/>
          </a:xfrm>
          <a:prstGeom prst="rect">
            <a:avLst/>
          </a:prstGeom>
        </p:spPr>
      </p:pic>
    </p:spTree>
    <p:extLst>
      <p:ext uri="{BB962C8B-B14F-4D97-AF65-F5344CB8AC3E}">
        <p14:creationId xmlns:p14="http://schemas.microsoft.com/office/powerpoint/2010/main" val="139231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Thursday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2057399"/>
            <a:ext cx="10515600" cy="4119563"/>
          </a:xfrm>
          <a:solidFill>
            <a:schemeClr val="accent2">
              <a:lumMod val="20000"/>
              <a:lumOff val="80000"/>
            </a:schemeClr>
          </a:solidFill>
        </p:spPr>
        <p:txBody>
          <a:bodyPr>
            <a:normAutofit/>
          </a:bodyPr>
          <a:lstStyle/>
          <a:p>
            <a:pPr marL="0" indent="0" algn="ctr">
              <a:buNone/>
            </a:pPr>
            <a:r>
              <a:rPr lang="en-GB" sz="4000" dirty="0"/>
              <a:t>‘Why Does the Sun Shine?’</a:t>
            </a:r>
          </a:p>
          <a:p>
            <a:pPr marL="0" indent="0" algn="ctr">
              <a:buNone/>
            </a:pPr>
            <a:r>
              <a:rPr lang="en-GB" sz="4000" dirty="0"/>
              <a:t>By</a:t>
            </a:r>
          </a:p>
          <a:p>
            <a:pPr marL="0" indent="0" algn="ctr">
              <a:buNone/>
            </a:pPr>
            <a:r>
              <a:rPr lang="en-GB" sz="4000" dirty="0"/>
              <a:t>They Might Be Giants</a:t>
            </a:r>
          </a:p>
        </p:txBody>
      </p:sp>
      <p:pic>
        <p:nvPicPr>
          <p:cNvPr id="4" name="Picture 3">
            <a:hlinkClick r:id="rId4"/>
            <a:extLst>
              <a:ext uri="{FF2B5EF4-FFF2-40B4-BE49-F238E27FC236}">
                <a16:creationId xmlns:a16="http://schemas.microsoft.com/office/drawing/2014/main" xmlns="" id="{2DC91F40-5771-0451-9546-043C0E7584C5}"/>
              </a:ext>
            </a:extLst>
          </p:cNvPr>
          <p:cNvPicPr>
            <a:picLocks noChangeAspect="1"/>
          </p:cNvPicPr>
          <p:nvPr/>
        </p:nvPicPr>
        <p:blipFill>
          <a:blip r:embed="rId5"/>
          <a:stretch>
            <a:fillRect/>
          </a:stretch>
        </p:blipFill>
        <p:spPr>
          <a:xfrm>
            <a:off x="8521064" y="3963987"/>
            <a:ext cx="3472815" cy="2894013"/>
          </a:xfrm>
          <a:prstGeom prst="rect">
            <a:avLst/>
          </a:prstGeom>
        </p:spPr>
      </p:pic>
      <p:pic>
        <p:nvPicPr>
          <p:cNvPr id="5" name="Picture 4">
            <a:extLst>
              <a:ext uri="{FF2B5EF4-FFF2-40B4-BE49-F238E27FC236}">
                <a16:creationId xmlns:a16="http://schemas.microsoft.com/office/drawing/2014/main" xmlns="" id="{D14188E4-8243-5E4A-342A-8705C13ED645}"/>
              </a:ext>
            </a:extLst>
          </p:cNvPr>
          <p:cNvPicPr>
            <a:picLocks noChangeAspect="1"/>
          </p:cNvPicPr>
          <p:nvPr/>
        </p:nvPicPr>
        <p:blipFill>
          <a:blip r:embed="rId6"/>
          <a:stretch>
            <a:fillRect/>
          </a:stretch>
        </p:blipFill>
        <p:spPr>
          <a:xfrm>
            <a:off x="397192" y="209549"/>
            <a:ext cx="2466975" cy="1847850"/>
          </a:xfrm>
          <a:prstGeom prst="rect">
            <a:avLst/>
          </a:prstGeom>
        </p:spPr>
      </p:pic>
    </p:spTree>
    <p:extLst>
      <p:ext uri="{BB962C8B-B14F-4D97-AF65-F5344CB8AC3E}">
        <p14:creationId xmlns:p14="http://schemas.microsoft.com/office/powerpoint/2010/main" val="10938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xfrm>
            <a:off x="838200" y="273685"/>
            <a:ext cx="10515600" cy="1325563"/>
          </a:xfrm>
          <a:solidFill>
            <a:schemeClr val="accent2">
              <a:lumMod val="20000"/>
              <a:lumOff val="80000"/>
            </a:schemeClr>
          </a:solidFill>
        </p:spPr>
        <p:txBody>
          <a:bodyPr/>
          <a:lstStyle/>
          <a:p>
            <a:pPr algn="ctr"/>
            <a:r>
              <a:rPr lang="en-US" dirty="0">
                <a:hlinkClick r:id="rId3"/>
              </a:rPr>
              <a:t>Friday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GB" sz="4000" dirty="0"/>
              <a:t>‘</a:t>
            </a:r>
            <a:r>
              <a:rPr lang="en-GB" sz="4000" b="0" i="0" dirty="0">
                <a:solidFill>
                  <a:srgbClr val="202124"/>
                </a:solidFill>
                <a:effectLst/>
              </a:rPr>
              <a:t>Think Like a Scientist</a:t>
            </a:r>
            <a:r>
              <a:rPr lang="en-GB" sz="4000" b="0" i="0" dirty="0">
                <a:solidFill>
                  <a:srgbClr val="202124"/>
                </a:solidFill>
                <a:effectLst/>
                <a:latin typeface="Google Sans"/>
              </a:rPr>
              <a:t>’</a:t>
            </a:r>
          </a:p>
          <a:p>
            <a:pPr marL="0" indent="0" algn="ctr">
              <a:buNone/>
            </a:pPr>
            <a:r>
              <a:rPr lang="en-GB" sz="4000" dirty="0">
                <a:solidFill>
                  <a:srgbClr val="202124"/>
                </a:solidFill>
                <a:latin typeface="Google Sans"/>
              </a:rPr>
              <a:t>By</a:t>
            </a:r>
          </a:p>
          <a:p>
            <a:pPr marL="0" indent="0" algn="ctr">
              <a:buNone/>
            </a:pPr>
            <a:r>
              <a:rPr lang="en-GB" sz="4000" dirty="0">
                <a:solidFill>
                  <a:srgbClr val="202124"/>
                </a:solidFill>
                <a:latin typeface="Google Sans"/>
              </a:rPr>
              <a:t>Blazer Fresh</a:t>
            </a:r>
          </a:p>
        </p:txBody>
      </p:sp>
      <p:pic>
        <p:nvPicPr>
          <p:cNvPr id="4" name="Picture 3">
            <a:hlinkClick r:id="rId4"/>
            <a:extLst>
              <a:ext uri="{FF2B5EF4-FFF2-40B4-BE49-F238E27FC236}">
                <a16:creationId xmlns:a16="http://schemas.microsoft.com/office/drawing/2014/main" xmlns="" id="{9FC75CE3-C644-BA23-31DA-67651BF07F09}"/>
              </a:ext>
            </a:extLst>
          </p:cNvPr>
          <p:cNvPicPr>
            <a:picLocks noChangeAspect="1"/>
          </p:cNvPicPr>
          <p:nvPr/>
        </p:nvPicPr>
        <p:blipFill>
          <a:blip r:embed="rId5"/>
          <a:stretch>
            <a:fillRect/>
          </a:stretch>
        </p:blipFill>
        <p:spPr>
          <a:xfrm>
            <a:off x="7474267" y="3783330"/>
            <a:ext cx="4443413" cy="2608420"/>
          </a:xfrm>
          <a:prstGeom prst="rect">
            <a:avLst/>
          </a:prstGeom>
        </p:spPr>
      </p:pic>
    </p:spTree>
    <p:extLst>
      <p:ext uri="{BB962C8B-B14F-4D97-AF65-F5344CB8AC3E}">
        <p14:creationId xmlns:p14="http://schemas.microsoft.com/office/powerpoint/2010/main" val="1303683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9F65A1D6F454E838323764AFBA307" ma:contentTypeVersion="20" ma:contentTypeDescription="Create a new document." ma:contentTypeScope="" ma:versionID="e1981d829245212fce9b01579e73113f">
  <xsd:schema xmlns:xsd="http://www.w3.org/2001/XMLSchema" xmlns:xs="http://www.w3.org/2001/XMLSchema" xmlns:p="http://schemas.microsoft.com/office/2006/metadata/properties" xmlns:ns2="4e3d97cc-ae33-4aaa-a0c6-c5ff23050143" xmlns:ns3="835a2d09-3ba0-4be3-892a-e4d5f8455b9c" targetNamespace="http://schemas.microsoft.com/office/2006/metadata/properties" ma:root="true" ma:fieldsID="dba9d01e255a5bbd9ac08700654bd32c" ns2:_="" ns3:_="">
    <xsd:import namespace="4e3d97cc-ae33-4aaa-a0c6-c5ff23050143"/>
    <xsd:import namespace="835a2d09-3ba0-4be3-892a-e4d5f8455b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d97cc-ae33-4aaa-a0c6-c5ff23050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5782c4-d71b-4bf4-9257-60311a0e79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5a2d09-3ba0-4be3-892a-e4d5f8455b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5023e5-44c2-4e56-9a06-4cd8b7714381}" ma:internalName="TaxCatchAll" ma:showField="CatchAllData" ma:web="835a2d09-3ba0-4be3-892a-e4d5f8455b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3d97cc-ae33-4aaa-a0c6-c5ff23050143">
      <Terms xmlns="http://schemas.microsoft.com/office/infopath/2007/PartnerControls"/>
    </lcf76f155ced4ddcb4097134ff3c332f>
    <TaxCatchAll xmlns="835a2d09-3ba0-4be3-892a-e4d5f8455b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9A54C-C914-49A1-BDB7-94B355FBAD14}">
  <ds:schemaRefs>
    <ds:schemaRef ds:uri="4e3d97cc-ae33-4aaa-a0c6-c5ff23050143"/>
    <ds:schemaRef ds:uri="835a2d09-3ba0-4be3-892a-e4d5f8455b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A78380-6969-42C5-87A3-4C8EBE45EA13}">
  <ds:schemaRefs>
    <ds:schemaRef ds:uri="4e3d97cc-ae33-4aaa-a0c6-c5ff23050143"/>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835a2d09-3ba0-4be3-892a-e4d5f8455b9c"/>
    <ds:schemaRef ds:uri="http://www.w3.org/XML/1998/namespace"/>
  </ds:schemaRefs>
</ds:datastoreItem>
</file>

<file path=customXml/itemProps3.xml><?xml version="1.0" encoding="utf-8"?>
<ds:datastoreItem xmlns:ds="http://schemas.openxmlformats.org/officeDocument/2006/customXml" ds:itemID="{37682BAD-6380-4B35-8B52-EB4045D7FC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610</TotalTime>
  <Words>511</Words>
  <Application>Microsoft Office PowerPoint</Application>
  <PresentationFormat>Widescreen</PresentationFormat>
  <Paragraphs>39</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Californian FB</vt:lpstr>
      <vt:lpstr>Cambria</vt:lpstr>
      <vt:lpstr>CCW Precursive 1</vt:lpstr>
      <vt:lpstr>Google Sans</vt:lpstr>
      <vt:lpstr>Trebuchet MS</vt:lpstr>
      <vt:lpstr>Office Theme</vt:lpstr>
      <vt:lpstr>Music that…</vt:lpstr>
      <vt:lpstr>PowerPoint Presentation</vt:lpstr>
      <vt:lpstr>Monday</vt:lpstr>
      <vt:lpstr>Tuesday</vt:lpstr>
      <vt:lpstr>Wednesday</vt:lpstr>
      <vt:lpstr>Thursday</vt:lpstr>
      <vt:lpstr>Friday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that…</dc:title>
  <dc:creator>Elizabeth Street</dc:creator>
  <cp:lastModifiedBy>Teacher</cp:lastModifiedBy>
  <cp:revision>8</cp:revision>
  <dcterms:created xsi:type="dcterms:W3CDTF">2021-08-29T13:44:19Z</dcterms:created>
  <dcterms:modified xsi:type="dcterms:W3CDTF">2023-07-08T08:20:52Z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0x0101004A29F65A1D6F454E838323764AFBA307</vt:lpwstr>
  </property>
  <property fmtid="{D5CDD505-2E9C-101B-9397-08002B2CF9AE}" pid="3" name="MediaServiceImageTags">
    <vt:lpwstr/>
  </property>
</Properties>
</file>